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91" autoAdjust="0"/>
    <p:restoredTop sz="94660"/>
  </p:normalViewPr>
  <p:slideViewPr>
    <p:cSldViewPr>
      <p:cViewPr varScale="1">
        <p:scale>
          <a:sx n="69" d="100"/>
          <a:sy n="69" d="100"/>
        </p:scale>
        <p:origin x="-8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C6AF-05E4-4D14-9D4A-48497F90DE4C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2170-52DB-4DB6-BA38-30D299371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21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C6AF-05E4-4D14-9D4A-48497F90DE4C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2170-52DB-4DB6-BA38-30D299371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404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C6AF-05E4-4D14-9D4A-48497F90DE4C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2170-52DB-4DB6-BA38-30D299371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1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C6AF-05E4-4D14-9D4A-48497F90DE4C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2170-52DB-4DB6-BA38-30D299371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66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C6AF-05E4-4D14-9D4A-48497F90DE4C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2170-52DB-4DB6-BA38-30D299371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56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C6AF-05E4-4D14-9D4A-48497F90DE4C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2170-52DB-4DB6-BA38-30D299371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022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C6AF-05E4-4D14-9D4A-48497F90DE4C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2170-52DB-4DB6-BA38-30D299371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4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C6AF-05E4-4D14-9D4A-48497F90DE4C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2170-52DB-4DB6-BA38-30D299371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87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C6AF-05E4-4D14-9D4A-48497F90DE4C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2170-52DB-4DB6-BA38-30D299371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360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C6AF-05E4-4D14-9D4A-48497F90DE4C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2170-52DB-4DB6-BA38-30D299371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78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DC6AF-05E4-4D14-9D4A-48497F90DE4C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F2170-52DB-4DB6-BA38-30D299371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99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DC6AF-05E4-4D14-9D4A-48497F90DE4C}" type="datetimeFigureOut">
              <a:rPr lang="en-US" smtClean="0"/>
              <a:t>6/18/2015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F2170-52DB-4DB6-BA38-30D299371E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861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image" Target="../media/image9.gif"/><Relationship Id="rId2" Type="http://schemas.openxmlformats.org/officeDocument/2006/relationships/hyperlink" Target="http://earthquake.usgs.gov/learn/animations/animation.php?flash_title=Normal+Fault&amp;flash_file=normalfault&amp;flash_width=220&amp;flash_height=320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earthquake.usgs.gov/learn/animations/animation.php?flash_title=Thrust+Fault+and+Reverse+Fault&amp;flash_file=thrustfault&amp;flash_width=220&amp;flash_height=320" TargetMode="External"/><Relationship Id="rId5" Type="http://schemas.openxmlformats.org/officeDocument/2006/relationships/image" Target="../media/image8.gif"/><Relationship Id="rId4" Type="http://schemas.openxmlformats.org/officeDocument/2006/relationships/hyperlink" Target="http://earthquake.usgs.gov/learn/animations/animation.php?flash_title=Strike-Slip+Fault&amp;flash_file=strikeslip&amp;flash_width=240&amp;flash_height=31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earthquaketrack.com/r/georgia-usa/recen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8hfCN6k3YE" TargetMode="External"/><Relationship Id="rId2" Type="http://schemas.openxmlformats.org/officeDocument/2006/relationships/hyperlink" Target="http://www.youtube.com/watch?v=CtBXTvtFaC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1"/>
            <a:ext cx="7772400" cy="2076450"/>
          </a:xfrm>
        </p:spPr>
        <p:txBody>
          <a:bodyPr>
            <a:normAutofit fontScale="90000"/>
          </a:bodyPr>
          <a:lstStyle/>
          <a:p>
            <a:r>
              <a:rPr lang="en-US" sz="7200" b="1" dirty="0" smtClean="0">
                <a:latin typeface="Berlin Sans FB" panose="020E0602020502020306" pitchFamily="34" charset="0"/>
              </a:rPr>
              <a:t>Destructive Forces:</a:t>
            </a:r>
            <a:endParaRPr lang="en-US" sz="7200" b="1" dirty="0">
              <a:latin typeface="Berlin Sans FB" panose="020E0602020502020306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447800"/>
          </a:xfrm>
        </p:spPr>
        <p:txBody>
          <a:bodyPr/>
          <a:lstStyle/>
          <a:p>
            <a:r>
              <a:rPr lang="en-US" b="1" dirty="0" smtClean="0">
                <a:solidFill>
                  <a:schemeClr val="bg2">
                    <a:lumMod val="10000"/>
                  </a:schemeClr>
                </a:solidFill>
                <a:latin typeface="Berlin Sans FB" panose="020E0602020502020306" pitchFamily="34" charset="0"/>
              </a:rPr>
              <a:t>EARTHQUAKES</a:t>
            </a:r>
            <a:endParaRPr lang="en-US" b="1" dirty="0" smtClean="0">
              <a:solidFill>
                <a:schemeClr val="bg2">
                  <a:lumMod val="10000"/>
                </a:schemeClr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21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Berlin Sans FB" panose="020E0602020502020306" pitchFamily="34" charset="0"/>
              </a:rPr>
              <a:t>What are Destructive Forces?</a:t>
            </a:r>
            <a:endParaRPr lang="en-US" b="1" u="sng" dirty="0">
              <a:latin typeface="Berlin Sans FB" panose="020E0602020502020306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latin typeface="Berlin Sans FB" panose="020E0602020502020306" pitchFamily="34" charset="0"/>
              </a:rPr>
              <a:t>A destructive force is a process that lowers or tears down the surface features of the Earth. 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00200"/>
            <a:ext cx="4114800" cy="4800600"/>
          </a:xfrm>
        </p:spPr>
      </p:pic>
    </p:spTree>
    <p:extLst>
      <p:ext uri="{BB962C8B-B14F-4D97-AF65-F5344CB8AC3E}">
        <p14:creationId xmlns:p14="http://schemas.microsoft.com/office/powerpoint/2010/main" val="189813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0668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atin typeface="Berlin Sans FB" panose="020E0602020502020306" pitchFamily="34" charset="0"/>
              </a:rPr>
              <a:t>Examples of Destructive Forces:</a:t>
            </a:r>
            <a:endParaRPr lang="en-US" b="1" u="sng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572000" cy="4906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Berlin Sans FB" panose="020E0602020502020306" pitchFamily="34" charset="0"/>
              </a:rPr>
              <a:t>Destructive forces can occur in many ways. The following are common examples of destructive forces: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Earthquakes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Erosion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Weathering</a:t>
            </a:r>
          </a:p>
          <a:p>
            <a:r>
              <a:rPr lang="en-US" dirty="0" smtClean="0">
                <a:latin typeface="Berlin Sans FB" panose="020E0602020502020306" pitchFamily="34" charset="0"/>
              </a:rPr>
              <a:t>Volcanoes</a:t>
            </a: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143000"/>
            <a:ext cx="4210050" cy="2819400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176" y="3962400"/>
            <a:ext cx="2276474" cy="2819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3594" y="3962400"/>
            <a:ext cx="3560582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41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Berlin Sans FB" panose="020E0602020502020306" pitchFamily="34" charset="0"/>
              </a:rPr>
              <a:t>Earthquakes</a:t>
            </a:r>
            <a:endParaRPr lang="en-US" b="1" u="sng" dirty="0">
              <a:latin typeface="Berlin Sans FB" panose="020E0602020502020306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371600"/>
            <a:ext cx="87630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Berlin Sans FB" panose="020E0602020502020306" pitchFamily="34" charset="0"/>
              </a:rPr>
              <a:t>One of the most devastating forms of destructive forces are earthquakes. </a:t>
            </a:r>
          </a:p>
          <a:p>
            <a:pPr marL="0" indent="0">
              <a:buNone/>
            </a:pPr>
            <a:r>
              <a:rPr lang="en-US" sz="2800" dirty="0" smtClean="0">
                <a:latin typeface="Berlin Sans FB" panose="020E0602020502020306" pitchFamily="34" charset="0"/>
              </a:rPr>
              <a:t>Earthquakes are the result of a sudden release of energy in the Earth's crust that creates seismic waves.</a:t>
            </a:r>
          </a:p>
          <a:p>
            <a:pPr marL="0" indent="0">
              <a:buNone/>
            </a:pPr>
            <a:endParaRPr lang="en-US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endParaRPr lang="en-US" dirty="0">
              <a:latin typeface="Berlin Sans FB" panose="020E0602020502020306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276600"/>
            <a:ext cx="89154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28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Berlin Sans FB" panose="020E0602020502020306" pitchFamily="34" charset="0"/>
              </a:rPr>
              <a:t>Why Earthquakes Happen</a:t>
            </a:r>
            <a:endParaRPr lang="en-US" b="1" u="sng" dirty="0">
              <a:latin typeface="Berlin Sans FB" panose="020E06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4800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effectLst/>
                <a:latin typeface="Berlin Sans FB" panose="020E0602020502020306" pitchFamily="34" charset="0"/>
              </a:rPr>
              <a:t>Earthquakes are caused by the movement of plates below the Earth's surface. </a:t>
            </a:r>
          </a:p>
          <a:p>
            <a:pPr marL="0" indent="0">
              <a:buNone/>
            </a:pPr>
            <a:endParaRPr lang="en-US" dirty="0" smtClean="0">
              <a:effectLst/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dirty="0" smtClean="0">
                <a:effectLst/>
                <a:latin typeface="Berlin Sans FB" panose="020E0602020502020306" pitchFamily="34" charset="0"/>
              </a:rPr>
              <a:t>The places where these plates meet are breaks in the Earth's crust called faults. </a:t>
            </a:r>
          </a:p>
          <a:p>
            <a:pPr marL="0" indent="0">
              <a:buNone/>
            </a:pPr>
            <a:endParaRPr lang="en-US" dirty="0" smtClean="0">
              <a:effectLst/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dirty="0" smtClean="0">
                <a:effectLst/>
                <a:latin typeface="Berlin Sans FB" panose="020E0602020502020306" pitchFamily="34" charset="0"/>
              </a:rPr>
              <a:t>Earthquakes often happen when these plates along the faults move in different directions. </a:t>
            </a:r>
            <a:endParaRPr lang="en-US" dirty="0">
              <a:latin typeface="Berlin Sans FB" panose="020E0602020502020306" pitchFamily="34" charset="0"/>
            </a:endParaRPr>
          </a:p>
        </p:txBody>
      </p:sp>
      <p:pic>
        <p:nvPicPr>
          <p:cNvPr id="7" name="Content Placeholder 6">
            <a:hlinkClick r:id="rId2"/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524000"/>
            <a:ext cx="2132044" cy="1295400"/>
          </a:xfrm>
        </p:spPr>
      </p:pic>
      <p:pic>
        <p:nvPicPr>
          <p:cNvPr id="8" name="Picture 7">
            <a:hlinkClick r:id="rId4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200400"/>
            <a:ext cx="2247900" cy="1600200"/>
          </a:xfrm>
          <a:prstGeom prst="rect">
            <a:avLst/>
          </a:prstGeom>
        </p:spPr>
      </p:pic>
      <p:pic>
        <p:nvPicPr>
          <p:cNvPr id="9" name="Picture 8">
            <a:hlinkClick r:id="rId6"/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5257800"/>
            <a:ext cx="2271511" cy="1384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59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Berlin Sans FB" panose="020E0602020502020306" pitchFamily="34" charset="0"/>
              </a:rPr>
              <a:t>Where Earthquakes Happen</a:t>
            </a:r>
            <a:endParaRPr lang="en-US" b="1" u="sng" dirty="0">
              <a:latin typeface="Berlin Sans FB" panose="020E0602020502020306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800600" cy="5181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Berlin Sans FB" panose="020E0602020502020306" pitchFamily="34" charset="0"/>
              </a:rPr>
              <a:t>95</a:t>
            </a:r>
            <a:r>
              <a:rPr lang="en-US" dirty="0">
                <a:latin typeface="Berlin Sans FB" panose="020E0602020502020306" pitchFamily="34" charset="0"/>
              </a:rPr>
              <a:t>% of all the world's earthquakes occur at active plate boundaries </a:t>
            </a:r>
            <a:r>
              <a:rPr lang="en-US" dirty="0" smtClean="0">
                <a:latin typeface="Berlin Sans FB" panose="020E0602020502020306" pitchFamily="34" charset="0"/>
              </a:rPr>
              <a:t>located in California</a:t>
            </a:r>
            <a:r>
              <a:rPr lang="en-US" dirty="0">
                <a:latin typeface="Berlin Sans FB" panose="020E0602020502020306" pitchFamily="34" charset="0"/>
              </a:rPr>
              <a:t>, Alaska, Japan, South America, and the </a:t>
            </a:r>
            <a:r>
              <a:rPr lang="en-US" dirty="0" smtClean="0">
                <a:latin typeface="Berlin Sans FB" panose="020E0602020502020306" pitchFamily="34" charset="0"/>
              </a:rPr>
              <a:t>Philippines. </a:t>
            </a:r>
          </a:p>
          <a:p>
            <a:pPr marL="0" indent="0">
              <a:buNone/>
            </a:pPr>
            <a:endParaRPr lang="en-US" dirty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Berlin Sans FB" panose="020E0602020502020306" pitchFamily="34" charset="0"/>
              </a:rPr>
              <a:t>The </a:t>
            </a:r>
            <a:r>
              <a:rPr lang="en-US" dirty="0">
                <a:latin typeface="Berlin Sans FB" panose="020E0602020502020306" pitchFamily="34" charset="0"/>
              </a:rPr>
              <a:t>edges of the giant Pacific plate, which lies beneath the Pacific Ocean, </a:t>
            </a:r>
            <a:r>
              <a:rPr lang="en-US" dirty="0" smtClean="0">
                <a:latin typeface="Berlin Sans FB" panose="020E0602020502020306" pitchFamily="34" charset="0"/>
              </a:rPr>
              <a:t>form an intense </a:t>
            </a:r>
            <a:r>
              <a:rPr lang="en-US" dirty="0">
                <a:latin typeface="Berlin Sans FB" panose="020E0602020502020306" pitchFamily="34" charset="0"/>
              </a:rPr>
              <a:t>ring of tectonic activity, known as the "ring of fire." </a:t>
            </a:r>
            <a:r>
              <a:rPr lang="en-US" dirty="0" smtClean="0">
                <a:latin typeface="Berlin Sans FB" panose="020E0602020502020306" pitchFamily="34" charset="0"/>
              </a:rPr>
              <a:t>This </a:t>
            </a:r>
            <a:r>
              <a:rPr lang="en-US" dirty="0">
                <a:latin typeface="Berlin Sans FB" panose="020E0602020502020306" pitchFamily="34" charset="0"/>
              </a:rPr>
              <a:t>activity causes frequent earthquakes along the west coast of North America and in Chile, Alaska, and </a:t>
            </a:r>
            <a:r>
              <a:rPr lang="en-US" dirty="0" smtClean="0">
                <a:latin typeface="Berlin Sans FB" panose="020E0602020502020306" pitchFamily="34" charset="0"/>
              </a:rPr>
              <a:t>Japan. </a:t>
            </a:r>
            <a:endParaRPr lang="en-US" dirty="0">
              <a:latin typeface="Berlin Sans FB" panose="020E0602020502020306" pitchFamily="34" charset="0"/>
            </a:endParaRPr>
          </a:p>
          <a:p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1600200"/>
            <a:ext cx="3886200" cy="4953000"/>
          </a:xfrm>
        </p:spPr>
      </p:pic>
    </p:spTree>
    <p:extLst>
      <p:ext uri="{BB962C8B-B14F-4D97-AF65-F5344CB8AC3E}">
        <p14:creationId xmlns:p14="http://schemas.microsoft.com/office/powerpoint/2010/main" val="113209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atin typeface="Berlin Sans FB" panose="020E0602020502020306" pitchFamily="34" charset="0"/>
              </a:rPr>
              <a:t>Major Earthquakes</a:t>
            </a:r>
            <a:endParaRPr lang="en-US" b="1" u="sng" dirty="0">
              <a:latin typeface="Berlin Sans FB" panose="020E0602020502020306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14800" y="1600200"/>
            <a:ext cx="48768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Berlin Sans FB" panose="020E0602020502020306" pitchFamily="34" charset="0"/>
              </a:rPr>
              <a:t>The largest recorded earthquake in the United States was a magnitude 9.2 that struck Prince William Sound, Alaska on March 28, 1964.</a:t>
            </a:r>
          </a:p>
          <a:p>
            <a:pPr marL="0" indent="0">
              <a:buNone/>
            </a:pPr>
            <a:endParaRPr lang="en-US" sz="2400" dirty="0" smtClean="0">
              <a:latin typeface="Berlin Sans FB" panose="020E0602020502020306" pitchFamily="34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Berlin Sans FB" panose="020E0602020502020306" pitchFamily="34" charset="0"/>
              </a:rPr>
              <a:t>The largest recorded earthquake in the world was a magnitude 9.5  in Chile on May 22, 1960.</a:t>
            </a:r>
          </a:p>
          <a:p>
            <a:pPr marL="0" indent="0">
              <a:buNone/>
            </a:pPr>
            <a:endParaRPr lang="en-US" sz="2000" dirty="0">
              <a:latin typeface="Berlin Sans FB" panose="020E0602020502020306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0" y="1524000"/>
            <a:ext cx="3865688" cy="4724400"/>
          </a:xfrm>
        </p:spPr>
      </p:pic>
    </p:spTree>
    <p:extLst>
      <p:ext uri="{BB962C8B-B14F-4D97-AF65-F5344CB8AC3E}">
        <p14:creationId xmlns:p14="http://schemas.microsoft.com/office/powerpoint/2010/main" val="23172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Berlin Sans FB Demi" panose="020E0802020502020306" pitchFamily="34" charset="0"/>
              </a:rPr>
              <a:t>Georgia Earthquake Facts</a:t>
            </a:r>
            <a:endParaRPr lang="en-US" dirty="0">
              <a:latin typeface="Berlin Sans FB Demi" panose="020E0802020502020306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Berlin Sans FB Demi" panose="020E0802020502020306" pitchFamily="34" charset="0"/>
              </a:rPr>
              <a:t>The first </a:t>
            </a:r>
            <a:r>
              <a:rPr lang="en-US" sz="2400" dirty="0" smtClean="0">
                <a:latin typeface="Berlin Sans FB Demi" panose="020E0802020502020306" pitchFamily="34" charset="0"/>
              </a:rPr>
              <a:t>reported earthquake in Georgia was felt as a result of great </a:t>
            </a:r>
            <a:r>
              <a:rPr lang="en-US" sz="2400" dirty="0">
                <a:latin typeface="Berlin Sans FB Demi" panose="020E0802020502020306" pitchFamily="34" charset="0"/>
              </a:rPr>
              <a:t>New Madrid series of </a:t>
            </a:r>
            <a:r>
              <a:rPr lang="en-US" sz="2400" dirty="0" smtClean="0">
                <a:latin typeface="Berlin Sans FB Demi" panose="020E0802020502020306" pitchFamily="34" charset="0"/>
              </a:rPr>
              <a:t>earthquakes in 1811 </a:t>
            </a:r>
            <a:r>
              <a:rPr lang="en-US" sz="2400" dirty="0">
                <a:latin typeface="Berlin Sans FB Demi" panose="020E0802020502020306" pitchFamily="34" charset="0"/>
              </a:rPr>
              <a:t>- 1812</a:t>
            </a:r>
            <a:r>
              <a:rPr lang="en-US" sz="2400" dirty="0" smtClean="0">
                <a:latin typeface="Berlin Sans FB Demi" panose="020E0802020502020306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dirty="0">
                <a:latin typeface="Berlin Sans FB Demi" panose="020E0802020502020306" pitchFamily="34" charset="0"/>
              </a:rPr>
              <a:t>Georgia was also impacted by the large Charleston, South </a:t>
            </a:r>
            <a:r>
              <a:rPr lang="en-US" sz="2400" dirty="0" smtClean="0">
                <a:latin typeface="Berlin Sans FB Demi" panose="020E0802020502020306" pitchFamily="34" charset="0"/>
              </a:rPr>
              <a:t>Carolina earthquake </a:t>
            </a:r>
            <a:r>
              <a:rPr lang="en-US" sz="2400" dirty="0">
                <a:latin typeface="Berlin Sans FB Demi" panose="020E0802020502020306" pitchFamily="34" charset="0"/>
              </a:rPr>
              <a:t>of </a:t>
            </a:r>
            <a:r>
              <a:rPr lang="en-US" sz="2400" dirty="0" smtClean="0">
                <a:latin typeface="Berlin Sans FB Demi" panose="020E0802020502020306" pitchFamily="34" charset="0"/>
              </a:rPr>
              <a:t>1886; </a:t>
            </a:r>
            <a:r>
              <a:rPr lang="en-US" sz="2400" dirty="0">
                <a:latin typeface="Berlin Sans FB Demi" panose="020E0802020502020306" pitchFamily="34" charset="0"/>
              </a:rPr>
              <a:t>it caused severe shaking throughout the state</a:t>
            </a:r>
            <a:r>
              <a:rPr lang="en-US" sz="2400" dirty="0" smtClean="0">
                <a:latin typeface="Berlin Sans FB Demi" panose="020E0802020502020306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latin typeface="Berlin Sans FB Demi" panose="020E0802020502020306" pitchFamily="34" charset="0"/>
              </a:rPr>
              <a:t>Since then Georgia has had a few minor earthquakes that where felt more in the northern counties.</a:t>
            </a:r>
          </a:p>
          <a:p>
            <a:pPr marL="0" indent="0">
              <a:buNone/>
            </a:pPr>
            <a:endParaRPr lang="en-US" sz="2400" dirty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Berlin Sans FB Demi" panose="020E0802020502020306" pitchFamily="34" charset="0"/>
              </a:rPr>
              <a:t> </a:t>
            </a:r>
            <a:r>
              <a:rPr lang="en-US" sz="2400" dirty="0" smtClean="0">
                <a:latin typeface="Berlin Sans FB Demi" panose="020E0802020502020306" pitchFamily="34" charset="0"/>
              </a:rPr>
              <a:t>                                        Real-time Earthquake Facts</a:t>
            </a:r>
          </a:p>
          <a:p>
            <a:pPr marL="0" indent="0">
              <a:buNone/>
            </a:pPr>
            <a:endParaRPr lang="en-US" sz="2400" dirty="0">
              <a:latin typeface="Berlin Sans FB Demi" panose="020E0802020502020306" pitchFamily="34" charset="0"/>
            </a:endParaRPr>
          </a:p>
          <a:p>
            <a:pPr marL="0" indent="0">
              <a:buNone/>
            </a:pPr>
            <a:endParaRPr lang="en-US" sz="2400" dirty="0">
              <a:latin typeface="Berlin Sans FB Demi" panose="020E0802020502020306" pitchFamily="34" charset="0"/>
            </a:endParaRPr>
          </a:p>
        </p:txBody>
      </p:sp>
      <p:sp>
        <p:nvSpPr>
          <p:cNvPr id="5" name="Right Arrow 4">
            <a:hlinkClick r:id="rId2"/>
          </p:cNvPr>
          <p:cNvSpPr/>
          <p:nvPr/>
        </p:nvSpPr>
        <p:spPr>
          <a:xfrm>
            <a:off x="1295400" y="5029200"/>
            <a:ext cx="2209800" cy="9144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17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Earthquake Videos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www.youtube.com/watch?v=CtBXTvtFaCU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www.youtube.com/watch?v=u8hfCN6k3YE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6189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337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Destructive Forces:</vt:lpstr>
      <vt:lpstr>What are Destructive Forces?</vt:lpstr>
      <vt:lpstr>Examples of Destructive Forces:</vt:lpstr>
      <vt:lpstr>Earthquakes</vt:lpstr>
      <vt:lpstr>Why Earthquakes Happen</vt:lpstr>
      <vt:lpstr>Where Earthquakes Happen</vt:lpstr>
      <vt:lpstr>Major Earthquakes</vt:lpstr>
      <vt:lpstr>Georgia Earthquake Facts</vt:lpstr>
      <vt:lpstr>Earthquake Videos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Destructive Forces:</dc:title>
  <dc:creator>Crumpton, Tiffany</dc:creator>
  <cp:lastModifiedBy>Khaki, Shaila</cp:lastModifiedBy>
  <cp:revision>19</cp:revision>
  <dcterms:created xsi:type="dcterms:W3CDTF">2013-12-14T20:59:10Z</dcterms:created>
  <dcterms:modified xsi:type="dcterms:W3CDTF">2015-06-18T18:08:37Z</dcterms:modified>
</cp:coreProperties>
</file>