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4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2EAA-543A-453D-9AE9-DC526F98952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1E93-6067-4636-A088-30F06B24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7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2EAA-543A-453D-9AE9-DC526F98952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1E93-6067-4636-A088-30F06B24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7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2EAA-543A-453D-9AE9-DC526F98952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1E93-6067-4636-A088-30F06B24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0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2EAA-543A-453D-9AE9-DC526F98952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1E93-6067-4636-A088-30F06B24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2EAA-543A-453D-9AE9-DC526F98952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1E93-6067-4636-A088-30F06B24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0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2EAA-543A-453D-9AE9-DC526F98952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1E93-6067-4636-A088-30F06B24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6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2EAA-543A-453D-9AE9-DC526F98952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1E93-6067-4636-A088-30F06B24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1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2EAA-543A-453D-9AE9-DC526F98952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1E93-6067-4636-A088-30F06B24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2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2EAA-543A-453D-9AE9-DC526F98952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1E93-6067-4636-A088-30F06B24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2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2EAA-543A-453D-9AE9-DC526F98952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1E93-6067-4636-A088-30F06B24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8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2EAA-543A-453D-9AE9-DC526F98952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1E93-6067-4636-A088-30F06B24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4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92EAA-543A-453D-9AE9-DC526F98952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1E93-6067-4636-A088-30F06B24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530417"/>
            <a:ext cx="3962400" cy="917575"/>
          </a:xfrm>
        </p:spPr>
        <p:txBody>
          <a:bodyPr/>
          <a:lstStyle/>
          <a:p>
            <a:r>
              <a:rPr lang="en-US" dirty="0" smtClean="0"/>
              <a:t>Parallelogram 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3048000" y="609600"/>
            <a:ext cx="2743200" cy="9144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0999" y="3505200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 sets of congruent sides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746492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 sets of parallel sides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403491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0 right angles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5257800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Trapezoid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0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530417"/>
            <a:ext cx="3962400" cy="917575"/>
          </a:xfrm>
        </p:spPr>
        <p:txBody>
          <a:bodyPr/>
          <a:lstStyle/>
          <a:p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3048000" y="609600"/>
            <a:ext cx="2743200" cy="914400"/>
          </a:xfrm>
          <a:prstGeom prst="parallelogram">
            <a:avLst>
              <a:gd name="adj" fmla="val 7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0999" y="3505200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 sets of congruent sides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746492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 sets of parallel sides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403491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4</a:t>
            </a:r>
            <a:r>
              <a:rPr lang="en-US" dirty="0" smtClean="0"/>
              <a:t> right angles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5257800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Trapezoid and parallelogram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3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530417"/>
            <a:ext cx="3962400" cy="917575"/>
          </a:xfrm>
        </p:spPr>
        <p:txBody>
          <a:bodyPr/>
          <a:lstStyle/>
          <a:p>
            <a:r>
              <a:rPr lang="en-US" dirty="0" smtClean="0"/>
              <a:t>Rhombus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3899835" y="609600"/>
            <a:ext cx="1371600" cy="9144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0999" y="3505200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4 congruent sides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746492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 sets of parallel sides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403491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0 right angles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5257800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Trapezoid and parallelogram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3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530417"/>
            <a:ext cx="3962400" cy="917575"/>
          </a:xfrm>
        </p:spPr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3850907" y="612808"/>
            <a:ext cx="990600" cy="914400"/>
          </a:xfrm>
          <a:prstGeom prst="parallelogram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0999" y="3505200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4 congruent sides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746492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 sets of parallel sides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403491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4 right angles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5257800"/>
            <a:ext cx="8077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Trapezoid, parallelogram, rectangle, and rhombus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3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530417"/>
            <a:ext cx="3962400" cy="917575"/>
          </a:xfrm>
        </p:spPr>
        <p:txBody>
          <a:bodyPr/>
          <a:lstStyle/>
          <a:p>
            <a:r>
              <a:rPr lang="en-US" dirty="0" smtClean="0"/>
              <a:t>Trapezoid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0999" y="3505200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0</a:t>
            </a:r>
            <a:r>
              <a:rPr lang="en-US" dirty="0" smtClean="0"/>
              <a:t> sets of congruent sides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746492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1</a:t>
            </a:r>
            <a:r>
              <a:rPr lang="en-US" dirty="0" smtClean="0"/>
              <a:t> sets of parallel sides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403491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 right angles</a:t>
            </a:r>
            <a:endParaRPr lang="en-US" dirty="0"/>
          </a:p>
        </p:txBody>
      </p:sp>
      <p:sp>
        <p:nvSpPr>
          <p:cNvPr id="10" name="Flowchart: Manual Input 9"/>
          <p:cNvSpPr/>
          <p:nvPr/>
        </p:nvSpPr>
        <p:spPr>
          <a:xfrm rot="5400000">
            <a:off x="3738536" y="309537"/>
            <a:ext cx="914400" cy="1514526"/>
          </a:xfrm>
          <a:prstGeom prst="flowChartManualInp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3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530417"/>
            <a:ext cx="3962400" cy="917575"/>
          </a:xfrm>
        </p:spPr>
        <p:txBody>
          <a:bodyPr/>
          <a:lstStyle/>
          <a:p>
            <a:r>
              <a:rPr lang="en-US" dirty="0" smtClean="0"/>
              <a:t>Trapezoid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0999" y="3505200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0</a:t>
            </a:r>
            <a:r>
              <a:rPr lang="en-US" dirty="0" smtClean="0"/>
              <a:t> sets of congruent sides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746492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1</a:t>
            </a:r>
            <a:r>
              <a:rPr lang="en-US" dirty="0" smtClean="0"/>
              <a:t> sets of parallel sides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403491"/>
            <a:ext cx="6787415" cy="91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0 right angles</a:t>
            </a:r>
            <a:endParaRPr lang="en-US" dirty="0"/>
          </a:p>
        </p:txBody>
      </p:sp>
      <p:sp>
        <p:nvSpPr>
          <p:cNvPr id="3" name="Trapezoid 2"/>
          <p:cNvSpPr/>
          <p:nvPr/>
        </p:nvSpPr>
        <p:spPr>
          <a:xfrm>
            <a:off x="3276600" y="457200"/>
            <a:ext cx="1905000" cy="1066800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0"/>
            <a:ext cx="9144000" cy="3810000"/>
          </a:xfrm>
        </p:spPr>
        <p:txBody>
          <a:bodyPr>
            <a:noAutofit/>
          </a:bodyPr>
          <a:lstStyle/>
          <a:p>
            <a:pPr fontAlgn="t"/>
            <a:r>
              <a:rPr lang="en-US" sz="3600" dirty="0" smtClean="0"/>
              <a:t>In </a:t>
            </a:r>
            <a:r>
              <a:rPr lang="en-US" sz="3600" dirty="0"/>
              <a:t>Euclidean </a:t>
            </a:r>
            <a:r>
              <a:rPr lang="en-US" sz="3600" b="1" dirty="0"/>
              <a:t>geometry</a:t>
            </a:r>
            <a:r>
              <a:rPr lang="en-US" sz="3600" dirty="0"/>
              <a:t>, a </a:t>
            </a:r>
            <a:r>
              <a:rPr lang="en-US" sz="3600" b="1" dirty="0"/>
              <a:t>kite</a:t>
            </a:r>
            <a:r>
              <a:rPr lang="en-US" sz="3600" dirty="0"/>
              <a:t> is a quadrilateral whose four sides can be grouped into two pairs of equal-length sides that are adjacent to each other. In contrast, a parallelogram also has two pairs of equal-length sides, but they are opposite to each other rather than adjacent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1026" name="Picture 2" descr="Image result for kite geometry defin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0999"/>
            <a:ext cx="3171825" cy="250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0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97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Parallelogram </vt:lpstr>
      <vt:lpstr>Rectangle</vt:lpstr>
      <vt:lpstr>Rhombus</vt:lpstr>
      <vt:lpstr>Square</vt:lpstr>
      <vt:lpstr>Trapezoid</vt:lpstr>
      <vt:lpstr>Trapezoid</vt:lpstr>
      <vt:lpstr>In Euclidean geometry, a kite is a quadrilateral whose four sides can be grouped into two pairs of equal-length sides that are adjacent to each other. In contrast, a parallelogram also has two pairs of equal-length sides, but they are opposite to each other rather than adjacent.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Parallelogram </dc:title>
  <dc:creator>Wickham, Gary</dc:creator>
  <cp:lastModifiedBy>Wickham, Gary</cp:lastModifiedBy>
  <cp:revision>4</cp:revision>
  <dcterms:created xsi:type="dcterms:W3CDTF">2016-02-11T12:54:28Z</dcterms:created>
  <dcterms:modified xsi:type="dcterms:W3CDTF">2016-02-11T20:29:21Z</dcterms:modified>
</cp:coreProperties>
</file>